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IW7DCbKpqMTc4A3BgX45lcaUr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ad0d580b42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ad0d580b4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ad0d580b4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ad0d580b4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ad0d580b42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ad0d580b4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081152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f081152e2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sz="3200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628650" y="1369219"/>
            <a:ext cx="7886700" cy="3159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426" y="444924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73"/>
            <a:ext cx="9144003" cy="60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>
            <p:ph type="ctrTitle"/>
          </p:nvPr>
        </p:nvSpPr>
        <p:spPr>
          <a:xfrm>
            <a:off x="2124047" y="427997"/>
            <a:ext cx="5166300" cy="1191000"/>
          </a:xfrm>
          <a:prstGeom prst="rect">
            <a:avLst/>
          </a:prstGeom>
        </p:spPr>
        <p:txBody>
          <a:bodyPr anchorCtr="0" anchor="ctr" bIns="45700" lIns="360000" spcFirstLastPara="1" rIns="3600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Vaktraining voor jongeren in Pakistan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ctrTitle"/>
          </p:nvPr>
        </p:nvSpPr>
        <p:spPr>
          <a:xfrm>
            <a:off x="4550765" y="3902144"/>
            <a:ext cx="44604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Zeventig jaar geleden hielp Pakistan ons na de watersnoodramp.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ctrTitle"/>
          </p:nvPr>
        </p:nvSpPr>
        <p:spPr>
          <a:xfrm>
            <a:off x="397565" y="4089344"/>
            <a:ext cx="44604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Nu collecteren wij voor jongeren in Pakistan.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ad0d580b42_0_3"/>
          <p:cNvSpPr txBox="1"/>
          <p:nvPr>
            <p:ph type="ctrTitle"/>
          </p:nvPr>
        </p:nvSpPr>
        <p:spPr>
          <a:xfrm>
            <a:off x="397565" y="4089344"/>
            <a:ext cx="4460400" cy="935100"/>
          </a:xfrm>
          <a:prstGeom prst="rect">
            <a:avLst/>
          </a:prstGeom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Jongeren, met name schoolverlaters, krijgen een vakopleiding en lening…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d0d580b42_0_7"/>
          <p:cNvSpPr txBox="1"/>
          <p:nvPr>
            <p:ph type="ctrTitle"/>
          </p:nvPr>
        </p:nvSpPr>
        <p:spPr>
          <a:xfrm>
            <a:off x="397565" y="4089344"/>
            <a:ext cx="4460400" cy="935100"/>
          </a:xfrm>
          <a:prstGeom prst="rect">
            <a:avLst/>
          </a:prstGeom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…en begeleiding om een eigen bedrijf te starten.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d0d580b42_0_11"/>
          <p:cNvSpPr txBox="1"/>
          <p:nvPr>
            <p:ph type="ctrTitle"/>
          </p:nvPr>
        </p:nvSpPr>
        <p:spPr>
          <a:xfrm>
            <a:off x="3675525" y="291325"/>
            <a:ext cx="5390100" cy="1184400"/>
          </a:xfrm>
          <a:prstGeom prst="rect">
            <a:avLst/>
          </a:prstGeom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Sana werd dankzij een vakopleiding de eerste vrouw in Pakistan die mobiele telefoons repareert.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433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81152e2d_0_0"/>
          <p:cNvSpPr txBox="1"/>
          <p:nvPr>
            <p:ph type="ctrTitle"/>
          </p:nvPr>
        </p:nvSpPr>
        <p:spPr>
          <a:xfrm>
            <a:off x="2096640" y="1662069"/>
            <a:ext cx="4460400" cy="24312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Geef jongeren in Pakistan een toekomstperspectief met je gift aan de collecte.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Hartelijk dank!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2021-05-20T07:04:40Z</dcterms:created>
  <dc:creator>Jos Almekinders</dc:creator>
</cp:coreProperties>
</file>